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  <p:sldId id="258" r:id="rId10"/>
    <p:sldId id="260" r:id="rId11"/>
    <p:sldId id="259" r:id="rId12"/>
    <p:sldId id="261" r:id="rId13"/>
    <p:sldId id="26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FFCC"/>
    <a:srgbClr val="66FFCC"/>
    <a:srgbClr val="66FF99"/>
    <a:srgbClr val="FFFFCC"/>
    <a:srgbClr val="5DF991"/>
    <a:srgbClr val="00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7E6437A-885F-4BD9-BA8E-3EFB1912F2F6}" type="datetimeFigureOut">
              <a:rPr lang="en-US"/>
              <a:pPr>
                <a:defRPr/>
              </a:pPr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AA505C8-1780-4C5E-9331-E7CC349C00D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6 h 1912"/>
              <a:gd name="T4" fmla="*/ 0 w 1588"/>
              <a:gd name="T5" fmla="*/ 2147483646 h 1912"/>
              <a:gd name="T6" fmla="*/ 0 w 1588"/>
              <a:gd name="T7" fmla="*/ 2147483646 h 1912"/>
              <a:gd name="T8" fmla="*/ 0 w 1588"/>
              <a:gd name="T9" fmla="*/ 2147483646 h 1912"/>
              <a:gd name="T10" fmla="*/ 0 w 1588"/>
              <a:gd name="T11" fmla="*/ 2147483646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DC7830-9E57-40F0-B030-9DED29667BD4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2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0678-16A4-460D-827D-7DB1CB273482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79641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C7B6A-1E54-4646-997F-5984F804964D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490723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92100"/>
            <a:ext cx="8229600" cy="5727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5C218-DD6F-4FB8-BB65-CDA03B81C2CB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54835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D044E-BC3B-4FBD-B86C-EC1573E29E6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6000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41472-A6F9-41E1-82FB-3E7079C1A8A6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157449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6CC07-F3F0-43F0-AD62-6497CFDE9CA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284388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30D06-56B2-42CF-AA5C-C31213019378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304643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215A3-37E8-41FF-8EEB-D7242CC2383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63620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9A0C8-5E99-48F6-BB6B-C86BF137CC3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18390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D3EBD-7B61-438A-A8F8-595036572B15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89313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6BDAC-7DC0-4A09-ADC5-8DA12AB33C9E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144924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6B8708-F800-4D66-89D5-362251752B31}" type="slidenum">
              <a:rPr lang="en-US" altLang="vi-VN"/>
              <a:pPr>
                <a:defRPr/>
              </a:pPr>
              <a:t>‹#›</a:t>
            </a:fld>
            <a:endParaRPr lang="en-US" altLang="vi-V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4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slideLayout" Target="../slideLayouts/slideLayout7.xml"/><Relationship Id="rId1" Type="http://schemas.openxmlformats.org/officeDocument/2006/relationships/audio" Target="Thien%20Duong%20Bup%20Be_1.wav" TargetMode="Externa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D:\KINGSTON%20(G)\a\v&#7895;%20tay.wav" TargetMode="Externa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D:\KINGSTON%20(G)\a\v&#7895;%20tay.wav" TargetMode="Externa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D:\KINGSTON%20(G)\a\v&#7895;%20tay.wav" TargetMode="Externa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D:\KINGSTON%20(G)\a\v&#7895;%20tay.wav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1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KINGSTON%20(G)\a\v&#7895;%20tay.wav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3" descr="761208civf7vumc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572000"/>
            <a:ext cx="2667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18" descr="761208civf7vumc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05000"/>
            <a:ext cx="4648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5" descr="761208civf7vumc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4419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5800" y="0"/>
            <a:ext cx="44196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24" descr="761208civf7vumc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0"/>
            <a:ext cx="2667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19" descr="761208civf7vumc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WordArt 11"/>
          <p:cNvSpPr>
            <a:spLocks noChangeArrowheads="1" noChangeShapeType="1" noTextEdit="1"/>
          </p:cNvSpPr>
          <p:nvPr/>
        </p:nvSpPr>
        <p:spPr bwMode="auto">
          <a:xfrm>
            <a:off x="1981200" y="2971800"/>
            <a:ext cx="57150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vi-VN" sz="1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61" name="Thien Duong Bup Be_1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4"/>
          <p:cNvSpPr>
            <a:spLocks noChangeArrowheads="1"/>
          </p:cNvSpPr>
          <p:nvPr/>
        </p:nvSpPr>
        <p:spPr bwMode="auto">
          <a:xfrm>
            <a:off x="2951163" y="310832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vi-VN" sz="18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vi-VN" sz="1800">
              <a:latin typeface="Arial" panose="020B0604020202020204" pitchFamily="34" charset="0"/>
            </a:endParaRPr>
          </a:p>
        </p:txBody>
      </p:sp>
      <p:sp>
        <p:nvSpPr>
          <p:cNvPr id="4107" name="Rectangle 5"/>
          <p:cNvSpPr>
            <a:spLocks noChangeArrowheads="1"/>
          </p:cNvSpPr>
          <p:nvPr/>
        </p:nvSpPr>
        <p:spPr bwMode="auto">
          <a:xfrm>
            <a:off x="2951163" y="310832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vi-VN" sz="18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vi-VN" sz="1800">
              <a:latin typeface="Arial" panose="020B0604020202020204" pitchFamily="34" charset="0"/>
            </a:endParaRPr>
          </a:p>
        </p:txBody>
      </p:sp>
      <p:sp>
        <p:nvSpPr>
          <p:cNvPr id="4108" name="Rectangle 7"/>
          <p:cNvSpPr>
            <a:spLocks noChangeArrowheads="1"/>
          </p:cNvSpPr>
          <p:nvPr/>
        </p:nvSpPr>
        <p:spPr bwMode="auto">
          <a:xfrm>
            <a:off x="2951163" y="310832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vi-VN" sz="18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vi-VN" sz="1800">
              <a:latin typeface="Arial" panose="020B0604020202020204" pitchFamily="34" charset="0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124200" y="62484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vi-VN" sz="1800" b="1">
                <a:latin typeface="Arial" panose="020B0604020202020204" pitchFamily="34" charset="0"/>
              </a:rPr>
              <a:t>NĂM HỌC 2012-2013</a:t>
            </a:r>
          </a:p>
        </p:txBody>
      </p:sp>
      <p:sp>
        <p:nvSpPr>
          <p:cNvPr id="2058" name="WordArt 10"/>
          <p:cNvSpPr>
            <a:spLocks noChangeArrowheads="1" noChangeShapeType="1" noTextEdit="1"/>
          </p:cNvSpPr>
          <p:nvPr/>
        </p:nvSpPr>
        <p:spPr bwMode="auto">
          <a:xfrm>
            <a:off x="2601913" y="3452813"/>
            <a:ext cx="4114800" cy="1066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35429"/>
              </a:avLst>
            </a:prstTxWarp>
          </a:bodyPr>
          <a:lstStyle/>
          <a:p>
            <a:pPr algn="ctr"/>
            <a:r>
              <a:rPr lang="vi-VN" sz="714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tài: Số 6 tiết 2</a:t>
            </a:r>
          </a:p>
        </p:txBody>
      </p:sp>
      <p:sp>
        <p:nvSpPr>
          <p:cNvPr id="2060" name="WordArt 12"/>
          <p:cNvSpPr>
            <a:spLocks noChangeArrowheads="1" noChangeShapeType="1" noTextEdit="1"/>
          </p:cNvSpPr>
          <p:nvPr/>
        </p:nvSpPr>
        <p:spPr bwMode="auto">
          <a:xfrm>
            <a:off x="2590800" y="381000"/>
            <a:ext cx="4267200" cy="1600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vi-VN" sz="100" kern="10"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12" name="Picture 14" descr="WaterLily-02-june"/>
          <p:cNvPicPr>
            <a:picLocks noChangeAspect="1" noChangeArrowheads="1" noCrop="1"/>
          </p:cNvPicPr>
          <p:nvPr/>
        </p:nvPicPr>
        <p:blipFill>
          <a:blip r:embed="rId6">
            <a:lum brigh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0" y="5370513"/>
            <a:ext cx="1365250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3" name="Picture 15" descr="WaterLily-02-june"/>
          <p:cNvPicPr>
            <a:picLocks noChangeAspect="1" noChangeArrowheads="1" noCrop="1"/>
          </p:cNvPicPr>
          <p:nvPr/>
        </p:nvPicPr>
        <p:blipFill>
          <a:blip r:embed="rId6">
            <a:lum brigh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70513"/>
            <a:ext cx="1365250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4" name="Picture 16" descr="WaterLily-02-june"/>
          <p:cNvPicPr>
            <a:picLocks noChangeAspect="1" noChangeArrowheads="1" noCrop="1"/>
          </p:cNvPicPr>
          <p:nvPr/>
        </p:nvPicPr>
        <p:blipFill>
          <a:blip r:embed="rId6">
            <a:lum brigh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750" y="0"/>
            <a:ext cx="1365250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5" name="Picture 17" descr="WaterLily-02-june"/>
          <p:cNvPicPr>
            <a:picLocks noChangeAspect="1" noChangeArrowheads="1" noCrop="1"/>
          </p:cNvPicPr>
          <p:nvPr/>
        </p:nvPicPr>
        <p:blipFill>
          <a:blip r:embed="rId6">
            <a:lum brigh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365250" cy="148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616075" y="1630363"/>
            <a:ext cx="60198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1200" b="1" kern="10"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Làm quen với toán</a:t>
            </a:r>
          </a:p>
        </p:txBody>
      </p:sp>
      <p:sp>
        <p:nvSpPr>
          <p:cNvPr id="2068" name="WordArt 20"/>
          <p:cNvSpPr>
            <a:spLocks noChangeArrowheads="1" noChangeShapeType="1" noTextEdit="1"/>
          </p:cNvSpPr>
          <p:nvPr/>
        </p:nvSpPr>
        <p:spPr bwMode="auto">
          <a:xfrm>
            <a:off x="1905000" y="3581400"/>
            <a:ext cx="60483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vi-VN" sz="1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118" name="Picture 19" descr="flower[1][1][1]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0"/>
            <a:ext cx="88392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9" name="Picture 19" descr="flower[1][1][1]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388518" y="3286918"/>
            <a:ext cx="7086600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0" name="Picture 19" descr="flower[1][1][1]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496719" y="3286919"/>
            <a:ext cx="7086600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1" name="Picture 19" descr="flower[1][1][1]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523038"/>
            <a:ext cx="88392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2" name="Picture 16" descr="761208civf7vumc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3" name="Picture 20" descr="761208civf7vumc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572000"/>
            <a:ext cx="2667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01763" y="477838"/>
            <a:ext cx="668972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huyện Gia Lâm</a:t>
            </a:r>
          </a:p>
          <a:p>
            <a:pPr algn="ctr">
              <a:defRPr/>
            </a:pPr>
            <a:r>
              <a:rPr lang="vi-VN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Cổ Bi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 tmFilter="0,0; .5, 1; 1, 1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5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4"/>
          <p:cNvSpPr>
            <a:spLocks noChangeArrowheads="1"/>
          </p:cNvSpPr>
          <p:nvPr/>
        </p:nvSpPr>
        <p:spPr bwMode="auto">
          <a:xfrm>
            <a:off x="381000" y="228600"/>
            <a:ext cx="8229600" cy="6324600"/>
          </a:xfrm>
          <a:prstGeom prst="cloudCallout">
            <a:avLst>
              <a:gd name="adj1" fmla="val -47569"/>
              <a:gd name="adj2" fmla="val -2831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/>
          </a:p>
        </p:txBody>
      </p:sp>
      <p:pic>
        <p:nvPicPr>
          <p:cNvPr id="13315" name="Picture 5" descr="imag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19200"/>
            <a:ext cx="1511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6" name="Picture 6" descr="imag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19400"/>
            <a:ext cx="1511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7" name="Picture 7" descr="imag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514600"/>
            <a:ext cx="158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8" descr="imag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343400"/>
            <a:ext cx="158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9" name="Picture 9" descr="imag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886200"/>
            <a:ext cx="15113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0" descr="imag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143000"/>
            <a:ext cx="1662113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3" name="WordArt 13"/>
          <p:cNvSpPr>
            <a:spLocks noChangeArrowheads="1" noChangeShapeType="1" noTextEdit="1"/>
          </p:cNvSpPr>
          <p:nvPr/>
        </p:nvSpPr>
        <p:spPr bwMode="auto">
          <a:xfrm>
            <a:off x="7315200" y="3124200"/>
            <a:ext cx="7620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8745"/>
              </a:avLst>
            </a:prstTxWarp>
          </a:bodyPr>
          <a:lstStyle/>
          <a:p>
            <a:pPr algn="ctr"/>
            <a:r>
              <a:rPr lang="vi-VN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pic>
        <p:nvPicPr>
          <p:cNvPr id="56335" name="vỗ tay.wav">
            <a:hlinkClick r:id="" action="ppaction://media"/>
          </p:cNvPr>
          <p:cNvPicPr>
            <a:picLocks noRot="1" noChangeAspect="1" noChangeArrowheads="1"/>
          </p:cNvPicPr>
          <p:nvPr>
            <p:ph/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762000"/>
            <a:ext cx="304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9796" fill="hold"/>
                                        <p:tgtEl>
                                          <p:spTgt spid="5633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633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4"/>
          <p:cNvSpPr>
            <a:spLocks noChangeArrowheads="1"/>
          </p:cNvSpPr>
          <p:nvPr/>
        </p:nvSpPr>
        <p:spPr bwMode="auto">
          <a:xfrm>
            <a:off x="685800" y="228600"/>
            <a:ext cx="7696200" cy="6629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/>
          </a:p>
        </p:txBody>
      </p:sp>
      <p:pic>
        <p:nvPicPr>
          <p:cNvPr id="14339" name="Picture 5" descr="nfd11866596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16668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7" descr="nfd11866596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191000"/>
            <a:ext cx="16668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4" name="Picture 8" descr="nfd11866596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895600"/>
            <a:ext cx="16668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9" descr="nfd11866596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800600"/>
            <a:ext cx="16668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0" descr="nfd11866596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52600"/>
            <a:ext cx="16668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11" descr="nfd118665969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838200"/>
            <a:ext cx="16668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10" name="WordArt 14"/>
          <p:cNvSpPr>
            <a:spLocks noChangeArrowheads="1" noChangeShapeType="1" noTextEdit="1"/>
          </p:cNvSpPr>
          <p:nvPr/>
        </p:nvSpPr>
        <p:spPr bwMode="auto">
          <a:xfrm>
            <a:off x="7315200" y="3505200"/>
            <a:ext cx="7620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8745"/>
              </a:avLst>
            </a:prstTxWarp>
          </a:bodyPr>
          <a:lstStyle/>
          <a:p>
            <a:pPr algn="ctr"/>
            <a:r>
              <a:rPr lang="vi-VN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pic>
        <p:nvPicPr>
          <p:cNvPr id="55313" name="vỗ tay.wav">
            <a:hlinkClick r:id="" action="ppaction://media"/>
          </p:cNvPr>
          <p:cNvPicPr>
            <a:picLocks noRot="1" noChangeAspect="1" noChangeArrowheads="1"/>
          </p:cNvPicPr>
          <p:nvPr>
            <p:ph/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838200"/>
            <a:ext cx="304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9796" fill="hold"/>
                                        <p:tgtEl>
                                          <p:spTgt spid="553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531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228600" y="228600"/>
            <a:ext cx="8534400" cy="632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/>
          </a:p>
        </p:txBody>
      </p:sp>
      <p:pic>
        <p:nvPicPr>
          <p:cNvPr id="15363" name="Picture 5" descr="vá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572000"/>
            <a:ext cx="22860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1" name="Picture 7" descr="vá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81200"/>
            <a:ext cx="220980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2" name="Picture 8" descr="vá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143000"/>
            <a:ext cx="2286000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9" descr="vá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1000"/>
            <a:ext cx="21336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4" name="Picture 10" descr="vá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648200"/>
            <a:ext cx="2133600" cy="168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55" name="Picture 11" descr="vá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438400"/>
            <a:ext cx="24384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58" name="WordArt 14"/>
          <p:cNvSpPr>
            <a:spLocks noChangeArrowheads="1" noChangeShapeType="1" noTextEdit="1"/>
          </p:cNvSpPr>
          <p:nvPr/>
        </p:nvSpPr>
        <p:spPr bwMode="auto">
          <a:xfrm>
            <a:off x="1600200" y="685800"/>
            <a:ext cx="7620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8745"/>
              </a:avLst>
            </a:prstTxWarp>
          </a:bodyPr>
          <a:lstStyle/>
          <a:p>
            <a:pPr algn="ctr"/>
            <a:r>
              <a:rPr lang="vi-VN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pic>
        <p:nvPicPr>
          <p:cNvPr id="57360" name="vỗ tay.wav">
            <a:hlinkClick r:id="" action="ppaction://media"/>
          </p:cNvPr>
          <p:cNvPicPr>
            <a:picLocks noRot="1" noChangeAspect="1" noChangeArrowheads="1"/>
          </p:cNvPicPr>
          <p:nvPr>
            <p:ph/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05800" y="381000"/>
            <a:ext cx="304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573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9796" fill="hold"/>
                                        <p:tgtEl>
                                          <p:spTgt spid="573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360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4"/>
          <p:cNvSpPr>
            <a:spLocks noChangeArrowheads="1"/>
          </p:cNvSpPr>
          <p:nvPr/>
        </p:nvSpPr>
        <p:spPr bwMode="auto">
          <a:xfrm>
            <a:off x="304800" y="228600"/>
            <a:ext cx="8153400" cy="6629400"/>
          </a:xfrm>
          <a:prstGeom prst="hexagon">
            <a:avLst>
              <a:gd name="adj" fmla="val 30747"/>
              <a:gd name="vf" fmla="val 1154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/>
          </a:p>
        </p:txBody>
      </p:sp>
      <p:pic>
        <p:nvPicPr>
          <p:cNvPr id="16387" name="Picture 5" descr="á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57200"/>
            <a:ext cx="1549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6" descr="á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590800"/>
            <a:ext cx="1549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7" descr="á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743200"/>
            <a:ext cx="1549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6" name="Picture 8" descr="á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57200"/>
            <a:ext cx="1549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7" name="Picture 9" descr="á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257800"/>
            <a:ext cx="1549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10" descr="á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971800"/>
            <a:ext cx="1549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81" name="WordArt 13"/>
          <p:cNvSpPr>
            <a:spLocks noChangeArrowheads="1" noChangeShapeType="1" noTextEdit="1"/>
          </p:cNvSpPr>
          <p:nvPr/>
        </p:nvSpPr>
        <p:spPr bwMode="auto">
          <a:xfrm>
            <a:off x="2286000" y="4648200"/>
            <a:ext cx="7620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8745"/>
              </a:avLst>
            </a:prstTxWarp>
          </a:bodyPr>
          <a:lstStyle/>
          <a:p>
            <a:pPr algn="ctr"/>
            <a:r>
              <a:rPr lang="vi-VN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pic>
        <p:nvPicPr>
          <p:cNvPr id="58383" name="vỗ tay.wav">
            <a:hlinkClick r:id="" action="ppaction://media"/>
          </p:cNvPr>
          <p:cNvPicPr>
            <a:picLocks noRot="1" noChangeAspect="1" noChangeArrowheads="1"/>
          </p:cNvPicPr>
          <p:nvPr>
            <p:ph/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5600" y="2057400"/>
            <a:ext cx="304800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9796" fill="hold"/>
                                        <p:tgtEl>
                                          <p:spTgt spid="583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38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ChangeArrowheads="1"/>
          </p:cNvSpPr>
          <p:nvPr/>
        </p:nvSpPr>
        <p:spPr bwMode="auto">
          <a:xfrm>
            <a:off x="-304800" y="0"/>
            <a:ext cx="9448800" cy="7239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/>
          </a:p>
        </p:txBody>
      </p:sp>
      <p:pic>
        <p:nvPicPr>
          <p:cNvPr id="7196" name="Picture 28" descr="srf11855428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311525"/>
            <a:ext cx="9144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9" name="WordArt 31"/>
          <p:cNvSpPr>
            <a:spLocks noChangeArrowheads="1" noChangeShapeType="1" noTextEdit="1"/>
          </p:cNvSpPr>
          <p:nvPr/>
        </p:nvSpPr>
        <p:spPr bwMode="auto">
          <a:xfrm>
            <a:off x="7010400" y="3276600"/>
            <a:ext cx="762000" cy="9810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pic>
        <p:nvPicPr>
          <p:cNvPr id="7176" name="Picture 8" descr="em ga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1025" y="1846263"/>
            <a:ext cx="990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 descr="anh tra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013" y="1785938"/>
            <a:ext cx="9604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 descr="b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00" y="1652588"/>
            <a:ext cx="11430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 descr="o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613" y="1600200"/>
            <a:ext cx="1120775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13" descr="me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688" y="1700213"/>
            <a:ext cx="9064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15" descr="image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1682750"/>
            <a:ext cx="10096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icture 20" descr="srf11855428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138" y="3159125"/>
            <a:ext cx="985837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0" name="Picture 22" descr="srf11855428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121025"/>
            <a:ext cx="9144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1" name="Picture 23" descr="srf11855428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0" y="3178175"/>
            <a:ext cx="9144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2" name="Picture 24" descr="srf11855428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" y="3159125"/>
            <a:ext cx="9144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3" name="Picture 25" descr="srf11855428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013" y="3200400"/>
            <a:ext cx="91440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97" name="WordArt 29"/>
          <p:cNvSpPr>
            <a:spLocks noChangeArrowheads="1" noChangeShapeType="1" noTextEdit="1"/>
          </p:cNvSpPr>
          <p:nvPr/>
        </p:nvSpPr>
        <p:spPr bwMode="auto">
          <a:xfrm>
            <a:off x="8229600" y="1828800"/>
            <a:ext cx="7620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8745"/>
              </a:avLst>
            </a:prstTxWarp>
          </a:bodyPr>
          <a:lstStyle/>
          <a:p>
            <a:pPr algn="ctr"/>
            <a:r>
              <a:rPr lang="vi-VN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7200" name="WordArt 32"/>
          <p:cNvSpPr>
            <a:spLocks noChangeArrowheads="1" noChangeShapeType="1" noTextEdit="1"/>
          </p:cNvSpPr>
          <p:nvPr/>
        </p:nvSpPr>
        <p:spPr bwMode="auto">
          <a:xfrm>
            <a:off x="8153400" y="3352800"/>
            <a:ext cx="7620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8745"/>
              </a:avLst>
            </a:prstTxWarp>
          </a:bodyPr>
          <a:lstStyle/>
          <a:p>
            <a:pPr algn="ctr"/>
            <a:r>
              <a:rPr lang="vi-VN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7201" name="WordArt 33"/>
          <p:cNvSpPr>
            <a:spLocks noChangeArrowheads="1" noChangeShapeType="1" noTextEdit="1"/>
          </p:cNvSpPr>
          <p:nvPr/>
        </p:nvSpPr>
        <p:spPr bwMode="auto">
          <a:xfrm>
            <a:off x="5715000" y="3276600"/>
            <a:ext cx="11430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0"/>
                <a:gd name="adj2" fmla="val -3472"/>
              </a:avLst>
            </a:prstTxWarp>
          </a:bodyPr>
          <a:lstStyle/>
          <a:p>
            <a:pPr algn="ctr"/>
            <a:r>
              <a:rPr lang="vi-VN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202" name="WordArt 34"/>
          <p:cNvSpPr>
            <a:spLocks noChangeArrowheads="1" noChangeShapeType="1" noTextEdit="1"/>
          </p:cNvSpPr>
          <p:nvPr/>
        </p:nvSpPr>
        <p:spPr bwMode="auto">
          <a:xfrm>
            <a:off x="5638800" y="1828800"/>
            <a:ext cx="1143000" cy="914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0"/>
                <a:gd name="adj2" fmla="val -3472"/>
              </a:avLst>
            </a:prstTxWarp>
          </a:bodyPr>
          <a:lstStyle/>
          <a:p>
            <a:pPr algn="ctr"/>
            <a:r>
              <a:rPr lang="vi-VN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7203" name="WordArt 35"/>
          <p:cNvSpPr>
            <a:spLocks noChangeArrowheads="1" noChangeShapeType="1" noTextEdit="1"/>
          </p:cNvSpPr>
          <p:nvPr/>
        </p:nvSpPr>
        <p:spPr bwMode="auto">
          <a:xfrm>
            <a:off x="4648200" y="1600200"/>
            <a:ext cx="914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7204" name="WordArt 36"/>
          <p:cNvSpPr>
            <a:spLocks noChangeArrowheads="1" noChangeShapeType="1" noTextEdit="1"/>
          </p:cNvSpPr>
          <p:nvPr/>
        </p:nvSpPr>
        <p:spPr bwMode="auto">
          <a:xfrm>
            <a:off x="3352800" y="3124200"/>
            <a:ext cx="914400" cy="1066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" decel="100000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500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54" dur="10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6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50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7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7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4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1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 nodeType="clickPar">
                      <p:stCondLst>
                        <p:cond delay="indefinite"/>
                      </p:stCondLst>
                      <p:childTnLst>
                        <p:par>
                          <p:cTn id="2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6" presetID="25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3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1000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9" dur="10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10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10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1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6" dur="1000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000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1000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9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" fill="hold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0" dur="500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500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500"/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 nodeType="clickPar">
                      <p:stCondLst>
                        <p:cond delay="indefinite"/>
                      </p:stCondLst>
                      <p:childTnLst>
                        <p:par>
                          <p:cTn id="3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8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 nodeType="clickPar">
                      <p:stCondLst>
                        <p:cond delay="indefinite"/>
                      </p:stCondLst>
                      <p:childTnLst>
                        <p:par>
                          <p:cTn id="3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1" presetID="48" presetClass="exit" presetSubtype="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2" dur="1000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1000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1000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5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 nodeType="clickPar">
                      <p:stCondLst>
                        <p:cond delay="indefinite"/>
                      </p:stCondLst>
                      <p:childTnLst>
                        <p:par>
                          <p:cTn id="3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9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30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 nodeType="clickPar">
                      <p:stCondLst>
                        <p:cond delay="indefinite"/>
                      </p:stCondLst>
                      <p:childTnLst>
                        <p:par>
                          <p:cTn id="3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335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 nodeType="clickPar">
                      <p:stCondLst>
                        <p:cond delay="indefinite"/>
                      </p:stCondLst>
                      <p:childTnLst>
                        <p:par>
                          <p:cTn id="3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3.75723E-6 L -0.49167 -0.003 " pathEditMode="relative" rAng="0" ptsTypes="AA">
                                      <p:cBhvr>
                                        <p:cTn id="340" dur="20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83" y="-16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 nodeType="clickPar">
                      <p:stCondLst>
                        <p:cond delay="indefinite"/>
                      </p:stCondLst>
                      <p:childTnLst>
                        <p:par>
                          <p:cTn id="3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4" dur="1000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5" dur="1000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6" dur="10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 nodeType="clickPar">
                      <p:stCondLst>
                        <p:cond delay="indefinite"/>
                      </p:stCondLst>
                      <p:childTnLst>
                        <p:par>
                          <p:cTn id="3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2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 nodeType="clickPar">
                      <p:stCondLst>
                        <p:cond delay="indefinite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6" dur="1000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1000"/>
                                        <p:tgtEl>
                                          <p:spTgt spid="7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8" dur="1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0" fill="hold" nodeType="clickPar">
                      <p:stCondLst>
                        <p:cond delay="indefinite"/>
                      </p:stCondLst>
                      <p:childTnLst>
                        <p:par>
                          <p:cTn id="3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4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5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 nodeType="clickPar">
                      <p:stCondLst>
                        <p:cond delay="indefinite"/>
                      </p:stCondLst>
                      <p:childTnLst>
                        <p:par>
                          <p:cTn id="3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0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 nodeType="clickPar">
                      <p:stCondLst>
                        <p:cond delay="indefinite"/>
                      </p:stCondLst>
                      <p:childTnLst>
                        <p:par>
                          <p:cTn id="3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5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6" dur="5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7" dur="5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8" fill="hold" nodeType="clickPar">
                      <p:stCondLst>
                        <p:cond delay="indefinite"/>
                      </p:stCondLst>
                      <p:childTnLst>
                        <p:par>
                          <p:cTn id="3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770" decel="100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3" dur="770" decel="100000"/>
                                        <p:tgtEl>
                                          <p:spTgt spid="719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5" dur="77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7" dur="77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 nodeType="clickPar">
                      <p:stCondLst>
                        <p:cond delay="indefinite"/>
                      </p:stCondLst>
                      <p:childTnLst>
                        <p:par>
                          <p:cTn id="3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3" dur="1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4" dur="1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1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10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7" fill="hold" nodeType="clickPar">
                      <p:stCondLst>
                        <p:cond delay="indefinite"/>
                      </p:stCondLst>
                      <p:childTnLst>
                        <p:par>
                          <p:cTn id="3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0" dur="1000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1000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2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4" fill="hold" nodeType="clickPar">
                      <p:stCondLst>
                        <p:cond delay="indefinite"/>
                      </p:stCondLst>
                      <p:childTnLst>
                        <p:par>
                          <p:cTn id="4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6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07" dur="100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8" dur="1000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9" dur="1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 nodeType="clickPar">
                      <p:stCondLst>
                        <p:cond delay="indefinite"/>
                      </p:stCondLst>
                      <p:childTnLst>
                        <p:par>
                          <p:cTn id="4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3" presetID="29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14" dur="100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1000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6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8" fill="hold" nodeType="clickPar">
                      <p:stCondLst>
                        <p:cond delay="indefinite"/>
                      </p:stCondLst>
                      <p:childTnLst>
                        <p:par>
                          <p:cTn id="4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0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1" dur="100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2" dur="1000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23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5" fill="hold" nodeType="clickPar">
                      <p:stCondLst>
                        <p:cond delay="indefinite"/>
                      </p:stCondLst>
                      <p:childTnLst>
                        <p:par>
                          <p:cTn id="4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7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8" dur="1000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1000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0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 nodeType="clickPar">
                      <p:stCondLst>
                        <p:cond delay="indefinite"/>
                      </p:stCondLst>
                      <p:childTnLst>
                        <p:par>
                          <p:cTn id="4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4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5" dur="1000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6" dur="1000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7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 nodeType="clickPar">
                      <p:stCondLst>
                        <p:cond delay="indefinite"/>
                      </p:stCondLst>
                      <p:childTnLst>
                        <p:par>
                          <p:cTn id="4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1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000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 nodeType="clickPar">
                      <p:stCondLst>
                        <p:cond delay="indefinite"/>
                      </p:stCondLst>
                      <p:childTnLst>
                        <p:par>
                          <p:cTn id="4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3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54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6" fill="hold" nodeType="clickPar">
                      <p:stCondLst>
                        <p:cond delay="indefinite"/>
                      </p:stCondLst>
                      <p:childTnLst>
                        <p:par>
                          <p:cTn id="4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8" presetID="12" presetClass="exit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slide(fromRight)">
                                      <p:cBhvr>
                                        <p:cTn id="45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 nodeType="clickPar">
                      <p:stCondLst>
                        <p:cond delay="indefinite"/>
                      </p:stCondLst>
                      <p:childTnLst>
                        <p:par>
                          <p:cTn id="4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3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64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 nodeType="clickPar">
                      <p:stCondLst>
                        <p:cond delay="indefinite"/>
                      </p:stCondLst>
                      <p:childTnLst>
                        <p:par>
                          <p:cTn id="4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8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69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 nodeType="clickPar">
                      <p:stCondLst>
                        <p:cond delay="indefinite"/>
                      </p:stCondLst>
                      <p:childTnLst>
                        <p:par>
                          <p:cTn id="4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3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74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6" fill="hold" nodeType="clickPar">
                      <p:stCondLst>
                        <p:cond delay="indefinite"/>
                      </p:stCondLst>
                      <p:childTnLst>
                        <p:par>
                          <p:cTn id="4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8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7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1" fill="hold" nodeType="clickPar">
                      <p:stCondLst>
                        <p:cond delay="indefinite"/>
                      </p:stCondLst>
                      <p:childTnLst>
                        <p:par>
                          <p:cTn id="4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3" presetID="1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484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6" fill="hold" nodeType="clickPar">
                      <p:stCondLst>
                        <p:cond delay="indefinite"/>
                      </p:stCondLst>
                      <p:childTnLst>
                        <p:par>
                          <p:cTn id="4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8" presetID="47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9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1000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1000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Desktop\nền\khung-hinh-ghep-anh-dep-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2400"/>
            <a:ext cx="9144000" cy="701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 rot="652895">
            <a:off x="2641600" y="2438400"/>
            <a:ext cx="5075238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vi-V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chơi: Ai thông minh</a:t>
            </a:r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.VnAvant" pitchFamily="34" charset="0"/>
              </a:rPr>
              <a:t>.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" y="1477963"/>
            <a:ext cx="10668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15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524000" y="1401763"/>
            <a:ext cx="8382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1500" b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971800" y="1477963"/>
            <a:ext cx="762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15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495800" y="1524000"/>
            <a:ext cx="381000" cy="186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1500" b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96000" y="1554163"/>
            <a:ext cx="6858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15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20000" y="1554163"/>
            <a:ext cx="1524000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1500" b="1">
                <a:solidFill>
                  <a:srgbClr val="EF55E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11022E-16 3.3526E-6 L -0.00417 -0.19099 " pathEditMode="relative" rAng="0" ptsTypes="AA">
                                      <p:cBhvr>
                                        <p:cTn id="3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9549"/>
                                    </p:animMotion>
                                    <p:animRot by="1500000">
                                      <p:cBhvr>
                                        <p:cTn id="3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33333E-6 2.89017E-7 L -0.0125 -0.18428 " pathEditMode="relative" rAng="0" ptsTypes="AA">
                                      <p:cBhvr>
                                        <p:cTn id="4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-9225"/>
                                    </p:animMotion>
                                    <p:animRot by="1500000">
                                      <p:cBhvr>
                                        <p:cTn id="4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33333E-6 2.89017E-7 L -0.00834 -0.18428 " pathEditMode="relative" rAng="0" ptsTypes="AA">
                                      <p:cBhvr>
                                        <p:cTn id="5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" y="-9225"/>
                                    </p:animMotion>
                                    <p:animRot by="1500000">
                                      <p:cBhvr>
                                        <p:cTn id="5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5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5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5" grpId="1"/>
      <p:bldP spid="6" grpId="0"/>
      <p:bldP spid="6" grpId="1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Desktop\nền\khung-hinh-ghep-anh-dep-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6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1"/>
          <p:cNvSpPr txBox="1">
            <a:spLocks noChangeArrowheads="1"/>
          </p:cNvSpPr>
          <p:nvPr/>
        </p:nvSpPr>
        <p:spPr bwMode="auto">
          <a:xfrm rot="-760660">
            <a:off x="1778000" y="2057400"/>
            <a:ext cx="6197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 Bức tranh kì diệu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C:\Documents and Settings\Admin\Desktop\xoong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27363"/>
            <a:ext cx="1392238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C:\Documents and Settings\Admin\Desktop\xoong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1277938"/>
            <a:ext cx="1317625" cy="117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C:\Documents and Settings\Admin\Desktop\xoong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438" y="5141913"/>
            <a:ext cx="1319212" cy="117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Documents and Settings\Admin\Desktop\xoong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175" y="5141913"/>
            <a:ext cx="1319213" cy="117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01713" y="336550"/>
            <a:ext cx="6797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 Cô cần 6 cái nồi để làm bánh, cô mới chỉ có 4 cái nồi.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Vậy bây giờ cô phải làm thế nào để có 6 cái nồi?</a:t>
            </a:r>
            <a:endParaRPr lang="en-US" altLang="vi-VN" sz="2000" b="1">
              <a:solidFill>
                <a:srgbClr val="0000FF"/>
              </a:solidFill>
              <a:latin typeface=".VnAvant" panose="020B7200000000000000" pitchFamily="34" charset="0"/>
            </a:endParaRPr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163" y="3036888"/>
            <a:ext cx="1316037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56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038" y="1524000"/>
            <a:ext cx="129540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505200" y="2895600"/>
            <a:ext cx="1524000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3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2400" y="76200"/>
            <a:ext cx="8686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có 6 cái thìa, 4 cái bát, muốn số bát và số thìa bằng nhau phải làm thế nào?       </a:t>
            </a:r>
            <a:r>
              <a:rPr lang="en-US" altLang="vi-VN" sz="1800" b="1">
                <a:solidFill>
                  <a:srgbClr val="FF0000"/>
                </a:solidFill>
                <a:latin typeface=".VnAvant" panose="020B7200000000000000" pitchFamily="34" charset="0"/>
              </a:rPr>
              <a:t>    </a:t>
            </a:r>
            <a:endParaRPr lang="en-US" altLang="vi-VN" sz="1800" b="1">
              <a:solidFill>
                <a:srgbClr val="FF0000"/>
              </a:solidFill>
            </a:endParaRPr>
          </a:p>
        </p:txBody>
      </p:sp>
      <p:pic>
        <p:nvPicPr>
          <p:cNvPr id="12" name="Picture 3" descr="C:\Documents and Settings\Admin\Desktop\bá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4267200"/>
            <a:ext cx="11588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8193088" y="1219200"/>
            <a:ext cx="2209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9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pic>
        <p:nvPicPr>
          <p:cNvPr id="9226" name="Picture 10" descr="C:\Documents and Settings\Admin\Desktop\thi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1482725"/>
            <a:ext cx="1068387" cy="104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 descr="C:\Documents and Settings\Admin\Desktop\bá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4267200"/>
            <a:ext cx="1157287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 descr="C:\Documents and Settings\Admin\Desktop\bá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4267200"/>
            <a:ext cx="11715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 descr="C:\Documents and Settings\Admin\Desktop\bá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425" y="4267200"/>
            <a:ext cx="11715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0" descr="C:\Documents and Settings\Admin\Desktop\thi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27163"/>
            <a:ext cx="1233488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0" descr="C:\Documents and Settings\Admin\Desktop\thi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213" y="1473200"/>
            <a:ext cx="106838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0" descr="C:\Documents and Settings\Admin\Desktop\thi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1473200"/>
            <a:ext cx="106838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0" descr="C:\Documents and Settings\Admin\Desktop\thi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213" y="1446213"/>
            <a:ext cx="106838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447800"/>
            <a:ext cx="1066800" cy="1042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3" descr="C:\Documents and Settings\Admin\Desktop\bá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4267200"/>
            <a:ext cx="11715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 descr="C:\Documents and Settings\Admin\Desktop\bá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6213" y="4267200"/>
            <a:ext cx="11715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135938" y="4038600"/>
            <a:ext cx="9715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9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0069 L -0.51666 -0.0006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33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73 0.00787 L -0.52239 -0.00324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83" y="-5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85800" y="533400"/>
            <a:ext cx="6629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1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3: Cô có 6 cái áo, 5 cái quần. Làm thế nào để số áo và số quần bằng nhau?</a:t>
            </a:r>
            <a:endParaRPr lang="en-US" altLang="vi-VN" sz="1800" b="1">
              <a:solidFill>
                <a:srgbClr val="0000FF"/>
              </a:solidFill>
              <a:latin typeface=".VnAvant" panose="020B7200000000000000" pitchFamily="34" charset="0"/>
            </a:endParaRPr>
          </a:p>
        </p:txBody>
      </p:sp>
      <p:pic>
        <p:nvPicPr>
          <p:cNvPr id="11267" name="Picture 3" descr="C:\Documents and Settings\Admin\Desktop\a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1958975"/>
            <a:ext cx="10175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3" descr="C:\Documents and Settings\Admin\Desktop\a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1958975"/>
            <a:ext cx="10175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3" descr="C:\Documents and Settings\Admin\Desktop\a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81200"/>
            <a:ext cx="106838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3" descr="C:\Documents and Settings\Admin\Desktop\a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575" y="2057400"/>
            <a:ext cx="11191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C:\Documents and Settings\Admin\Desktop\a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738" y="2057400"/>
            <a:ext cx="1119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C:\Documents and Settings\Admin\Desktop\quà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3429000"/>
            <a:ext cx="1119187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C:\Documents and Settings\Admin\Desktop\quà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3419475"/>
            <a:ext cx="10001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 descr="C:\Documents and Settings\Admin\Desktop\quà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429000"/>
            <a:ext cx="10001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 descr="C:\Documents and Settings\Admin\Desktop\quà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775" y="3416300"/>
            <a:ext cx="10001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 descr="C:\Documents and Settings\Admin\Desktop\quà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505200"/>
            <a:ext cx="10001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 descr="C:\Documents and Settings\Admin\Desktop\quà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1738" y="3536950"/>
            <a:ext cx="10001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924800" y="1752600"/>
            <a:ext cx="990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8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7924800" y="3429000"/>
            <a:ext cx="8382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vi-VN" sz="9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pic>
        <p:nvPicPr>
          <p:cNvPr id="24" name="Picture 3" descr="C:\Documents and Settings\Admin\Desktop\a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995488"/>
            <a:ext cx="111918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3" descr="C:\Documents and Settings\Admin\Desktop\a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8" y="1958975"/>
            <a:ext cx="10175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" descr="C:\Documents and Settings\Admin\Desktop\a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0163" y="1958975"/>
            <a:ext cx="10175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381000" y="457200"/>
            <a:ext cx="8153400" cy="6019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vi-VN" altLang="vi-VN" sz="1800"/>
          </a:p>
        </p:txBody>
      </p:sp>
      <p:pic>
        <p:nvPicPr>
          <p:cNvPr id="12291" name="Picture 9" descr="nồ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17573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3" name="Picture 19" descr="nồ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657600"/>
            <a:ext cx="17573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20" descr="nồ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81400"/>
            <a:ext cx="16986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45" name="Picture 21" descr="nồ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657600"/>
            <a:ext cx="16986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22" descr="nồ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90600"/>
            <a:ext cx="17573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23" descr="nồ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990600"/>
            <a:ext cx="1757363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50" name="WordArt 26"/>
          <p:cNvSpPr>
            <a:spLocks noChangeArrowheads="1" noChangeShapeType="1" noTextEdit="1"/>
          </p:cNvSpPr>
          <p:nvPr/>
        </p:nvSpPr>
        <p:spPr bwMode="auto">
          <a:xfrm>
            <a:off x="7315200" y="1981200"/>
            <a:ext cx="7620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8745"/>
              </a:avLst>
            </a:prstTxWarp>
          </a:bodyPr>
          <a:lstStyle/>
          <a:p>
            <a:pPr algn="ctr"/>
            <a:r>
              <a:rPr lang="vi-VN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pic>
        <p:nvPicPr>
          <p:cNvPr id="52253" name="vỗ tay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505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2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9796" fill="hold"/>
                                        <p:tgtEl>
                                          <p:spTgt spid="522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225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788</TotalTime>
  <Words>151</Words>
  <Application>Microsoft Office PowerPoint</Application>
  <PresentationFormat>On-screen Show (4:3)</PresentationFormat>
  <Paragraphs>35</Paragraphs>
  <Slides>13</Slides>
  <Notes>0</Notes>
  <HiddenSlides>0</HiddenSlides>
  <MMClips>6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Tahoma</vt:lpstr>
      <vt:lpstr>Arial</vt:lpstr>
      <vt:lpstr>Wingdings</vt:lpstr>
      <vt:lpstr>Calibri</vt:lpstr>
      <vt:lpstr>Times New Roman</vt:lpstr>
      <vt:lpstr>.VnAvant</vt:lpstr>
      <vt:lpstr>Ocean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TKC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HL</dc:creator>
  <cp:lastModifiedBy>MyPC</cp:lastModifiedBy>
  <cp:revision>47</cp:revision>
  <dcterms:created xsi:type="dcterms:W3CDTF">2009-12-03T14:21:34Z</dcterms:created>
  <dcterms:modified xsi:type="dcterms:W3CDTF">2021-01-19T03:11:18Z</dcterms:modified>
</cp:coreProperties>
</file>